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2EEA2-955C-47CB-84A5-077CC21D6029}" type="datetimeFigureOut">
              <a:rPr lang="ru-RU" smtClean="0"/>
              <a:pPr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4F0F5-CD72-4AF5-BEF2-B782E8DF42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за 3 четверть </a:t>
            </a:r>
            <a:b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физическому воспитанию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422" y="57148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КГУ «Приреченская СШ»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422" y="4500570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2017-2018 учебный год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35721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«Лыжня зовет»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36712"/>
            <a:ext cx="8715404" cy="161448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привлечь к регулярным занятиям лыжной подготовкой учащихся, коллектив школы.</a:t>
            </a:r>
          </a:p>
          <a:p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оздоровление учащихся, повышение физической активности, организация досуга детей.</a:t>
            </a:r>
          </a:p>
          <a:p>
            <a:endParaRPr lang="ru-RU" dirty="0"/>
          </a:p>
        </p:txBody>
      </p:sp>
      <p:pic>
        <p:nvPicPr>
          <p:cNvPr id="5" name="Рисунок 4" descr="IMG_20180208_1224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714489"/>
            <a:ext cx="2667019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0208_122608.jpg"/>
          <p:cNvPicPr>
            <a:picLocks noChangeAspect="1"/>
          </p:cNvPicPr>
          <p:nvPr/>
        </p:nvPicPr>
        <p:blipFill>
          <a:blip r:embed="rId3" cstate="print"/>
          <a:srcRect t="18176" b="12499"/>
          <a:stretch>
            <a:fillRect/>
          </a:stretch>
        </p:blipFill>
        <p:spPr>
          <a:xfrm>
            <a:off x="3357554" y="1714488"/>
            <a:ext cx="2143140" cy="1980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0110_1046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86446" y="1714488"/>
            <a:ext cx="2643206" cy="1982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-20180206-WA0020.jpg"/>
          <p:cNvPicPr>
            <a:picLocks noChangeAspect="1"/>
          </p:cNvPicPr>
          <p:nvPr/>
        </p:nvPicPr>
        <p:blipFill>
          <a:blip r:embed="rId5" cstate="print"/>
          <a:srcRect t="11364" b="13636"/>
          <a:stretch>
            <a:fillRect/>
          </a:stretch>
        </p:blipFill>
        <p:spPr>
          <a:xfrm>
            <a:off x="285720" y="4000504"/>
            <a:ext cx="2500330" cy="2500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0180110_103203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>
            <a:off x="3131840" y="4221088"/>
            <a:ext cx="2643174" cy="1982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IMG_20180208_12391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57884" y="4000504"/>
            <a:ext cx="3000364" cy="2250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46" name="AutoShape 2" descr="http://moziru.com/images/skiing-clipart-racing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://moziru.com/images/skiing-clipart-racing-7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032"/>
          <a:stretch>
            <a:fillRect/>
          </a:stretch>
        </p:blipFill>
        <p:spPr bwMode="auto">
          <a:xfrm>
            <a:off x="6012160" y="-315416"/>
            <a:ext cx="2152537" cy="1512168"/>
          </a:xfrm>
          <a:prstGeom prst="rect">
            <a:avLst/>
          </a:prstGeom>
          <a:noFill/>
        </p:spPr>
      </p:pic>
      <p:pic>
        <p:nvPicPr>
          <p:cNvPr id="12" name="Picture 4" descr="http://moziru.com/images/skiing-clipart-racing-7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032"/>
          <a:stretch>
            <a:fillRect/>
          </a:stretch>
        </p:blipFill>
        <p:spPr bwMode="auto">
          <a:xfrm flipH="1">
            <a:off x="611560" y="-315416"/>
            <a:ext cx="2455975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Соревнование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хоккею </a:t>
            </a: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Золотая шайба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714356"/>
            <a:ext cx="8208912" cy="900106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Пропаганда здорового образа жизни, организация внеурочной физкультурно-спортивной деятельности детей </a:t>
            </a:r>
            <a:r>
              <a:rPr lang="ru-RU" sz="7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укрепление 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7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здоровья, повышение интереса к зимним видам спорта.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Задачи: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 Развитие и совершенствование координационных, скоростных качеств и двигательных способностей. Организация </a:t>
            </a:r>
            <a:r>
              <a:rPr lang="ru-RU" sz="7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командного 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вида </a:t>
            </a:r>
            <a:r>
              <a:rPr lang="ru-RU" sz="7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спорта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 Расширение сферы спортивно-культурных контактов </a:t>
            </a:r>
            <a:r>
              <a:rPr lang="ru-RU" sz="7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детей. Воспитание </a:t>
            </a:r>
            <a:r>
              <a:rPr lang="ru-RU" sz="7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чувства коллективизма, силы воли, дисциплины и ответственности.</a:t>
            </a:r>
          </a:p>
          <a:p>
            <a:endParaRPr lang="ru-RU" dirty="0"/>
          </a:p>
        </p:txBody>
      </p:sp>
      <p:pic>
        <p:nvPicPr>
          <p:cNvPr id="5" name="Рисунок 4" descr="IMG_20180221_165114.jpg"/>
          <p:cNvPicPr>
            <a:picLocks noChangeAspect="1"/>
          </p:cNvPicPr>
          <p:nvPr/>
        </p:nvPicPr>
        <p:blipFill>
          <a:blip r:embed="rId2" cstate="print"/>
          <a:srcRect l="11719" r="8593" b="18749"/>
          <a:stretch>
            <a:fillRect/>
          </a:stretch>
        </p:blipFill>
        <p:spPr>
          <a:xfrm>
            <a:off x="539552" y="2636912"/>
            <a:ext cx="2232248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0221_171507.jpg"/>
          <p:cNvPicPr>
            <a:picLocks noChangeAspect="1"/>
          </p:cNvPicPr>
          <p:nvPr/>
        </p:nvPicPr>
        <p:blipFill>
          <a:blip r:embed="rId3" cstate="print">
            <a:lum bright="10000" contrast="20000"/>
          </a:blip>
          <a:srcRect l="7143" t="11905" r="10714" b="14285"/>
          <a:stretch>
            <a:fillRect/>
          </a:stretch>
        </p:blipFill>
        <p:spPr>
          <a:xfrm>
            <a:off x="3059833" y="2636912"/>
            <a:ext cx="2376264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20180221_164913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 b="12902"/>
          <a:stretch>
            <a:fillRect/>
          </a:stretch>
        </p:blipFill>
        <p:spPr>
          <a:xfrm>
            <a:off x="5796137" y="2564904"/>
            <a:ext cx="2592288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0180221_1710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4581128"/>
            <a:ext cx="276227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IMG_20180221_164844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>
            <a:off x="467544" y="4653136"/>
            <a:ext cx="2376264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IMG_20180221_165127.jpg"/>
          <p:cNvPicPr>
            <a:picLocks noChangeAspect="1"/>
          </p:cNvPicPr>
          <p:nvPr/>
        </p:nvPicPr>
        <p:blipFill>
          <a:blip r:embed="rId7" cstate="print">
            <a:lum bright="10000"/>
          </a:blip>
          <a:stretch>
            <a:fillRect/>
          </a:stretch>
        </p:blipFill>
        <p:spPr>
          <a:xfrm>
            <a:off x="5940152" y="4581128"/>
            <a:ext cx="2426042" cy="2089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08" t="14391" r="39836" b="23594"/>
          <a:stretch>
            <a:fillRect/>
          </a:stretch>
        </p:blipFill>
        <p:spPr bwMode="auto">
          <a:xfrm>
            <a:off x="7236296" y="476672"/>
            <a:ext cx="1907704" cy="166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Президентские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тесты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5400684" cy="2471742"/>
          </a:xfrm>
        </p:spPr>
        <p:txBody>
          <a:bodyPr/>
          <a:lstStyle/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прыжки в длину с места</a:t>
            </a:r>
          </a:p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подтягивание на </a:t>
            </a:r>
            <a:r>
              <a:rPr lang="ru-RU" sz="1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перекладине </a:t>
            </a:r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(мальчики)</a:t>
            </a:r>
          </a:p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поднимание туловища (девочки)</a:t>
            </a:r>
          </a:p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метание мяча 1,5 кг</a:t>
            </a:r>
          </a:p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челночный бег 3*10 м  на время</a:t>
            </a:r>
          </a:p>
          <a:p>
            <a:pPr lvl="0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лыжная гонка на время</a:t>
            </a:r>
          </a:p>
          <a:p>
            <a:endParaRPr lang="ru-RU" dirty="0"/>
          </a:p>
        </p:txBody>
      </p:sp>
      <p:pic>
        <p:nvPicPr>
          <p:cNvPr id="4" name="Рисунок 3" descr="IMG_20180206_170056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2" y="4869160"/>
            <a:ext cx="2126610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20180209_121527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3888" y="2636912"/>
            <a:ext cx="2016224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0209_12245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6176" y="2564904"/>
            <a:ext cx="2271196" cy="1857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0208_122609.jpg"/>
          <p:cNvPicPr/>
          <p:nvPr/>
        </p:nvPicPr>
        <p:blipFill>
          <a:blip r:embed="rId5" cstate="print"/>
          <a:srcRect t="19672" b="24180"/>
          <a:stretch>
            <a:fillRect/>
          </a:stretch>
        </p:blipFill>
        <p:spPr>
          <a:xfrm>
            <a:off x="899592" y="2492896"/>
            <a:ext cx="2270626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Светлана\Desktop\справки ФК2017-2018\президенские тесты\IMG_20180206_1659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4714884"/>
            <a:ext cx="2344344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Светлана\Desktop\справки ФК2017-2018\президенские тесты\IMG_20180208_11262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4797152"/>
            <a:ext cx="2221418" cy="1875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4500530" y="500042"/>
            <a:ext cx="46434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«Через занятие спортом развиваются такие важные качества, как воля к победе, стойкость, стремление к достижению поставленных целей, которые необходимы человеку на протяжении всей жизни», - сказал Н. Назарбаев.</a:t>
            </a:r>
            <a:br>
              <a:rPr lang="ru-RU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35721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«Зимние забавы»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Цель: </a:t>
            </a:r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обогатить содержание прогулки в зимнее время, обеспечить детям полноценный активный отдых, познакомить с новыми играми и забавами, вызывать эмоционально - положительные отношения к играм, спортивным соревнованиям, к занятиям спортом.</a:t>
            </a:r>
          </a:p>
          <a:p>
            <a:endParaRPr lang="ru-RU" dirty="0"/>
          </a:p>
        </p:txBody>
      </p:sp>
      <p:pic>
        <p:nvPicPr>
          <p:cNvPr id="4" name="Рисунок 3" descr="IMG_20180206_155057.jpg"/>
          <p:cNvPicPr/>
          <p:nvPr/>
        </p:nvPicPr>
        <p:blipFill>
          <a:blip r:embed="rId2" cstate="print"/>
          <a:srcRect t="23564" b="20594"/>
          <a:stretch>
            <a:fillRect/>
          </a:stretch>
        </p:blipFill>
        <p:spPr>
          <a:xfrm>
            <a:off x="357158" y="1643050"/>
            <a:ext cx="2714643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20180209_164128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7554" y="1643050"/>
            <a:ext cx="2424118" cy="2014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0206_15554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60" y="1643050"/>
            <a:ext cx="2616208" cy="2038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0209_165144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7824" y="3933056"/>
            <a:ext cx="3082094" cy="2562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14391" t="14391" r="46481" b="29500"/>
          <a:stretch>
            <a:fillRect/>
          </a:stretch>
        </p:blipFill>
        <p:spPr bwMode="auto">
          <a:xfrm>
            <a:off x="6300192" y="3861048"/>
            <a:ext cx="241037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 l="7919" t="15547" r="39664" b="31297"/>
          <a:stretch>
            <a:fillRect/>
          </a:stretch>
        </p:blipFill>
        <p:spPr bwMode="auto">
          <a:xfrm>
            <a:off x="179512" y="4005064"/>
            <a:ext cx="274563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Зимняя районная спартакиада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«Хрустальный колос»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image (2)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1043608" y="908720"/>
            <a:ext cx="3024336" cy="2584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age (1)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4427984" y="908720"/>
            <a:ext cx="3101331" cy="2677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age.jpg"/>
          <p:cNvPicPr>
            <a:picLocks noChangeAspect="1"/>
          </p:cNvPicPr>
          <p:nvPr/>
        </p:nvPicPr>
        <p:blipFill>
          <a:blip r:embed="rId4" cstate="print">
            <a:lum bright="20000" contrast="20000"/>
          </a:blip>
          <a:srcRect l="9935" t="6096" r="29576" b="20756"/>
          <a:stretch>
            <a:fillRect/>
          </a:stretch>
        </p:blipFill>
        <p:spPr>
          <a:xfrm>
            <a:off x="1043608" y="3789040"/>
            <a:ext cx="3096344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age (3).jpg"/>
          <p:cNvPicPr>
            <a:picLocks noChangeAspect="1"/>
          </p:cNvPicPr>
          <p:nvPr/>
        </p:nvPicPr>
        <p:blipFill>
          <a:blip r:embed="rId5" cstate="print"/>
          <a:srcRect r="12838"/>
          <a:stretch>
            <a:fillRect/>
          </a:stretch>
        </p:blipFill>
        <p:spPr>
          <a:xfrm>
            <a:off x="4427984" y="3789040"/>
            <a:ext cx="3312368" cy="28501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Цели: </a:t>
            </a:r>
            <a:r>
              <a:rPr lang="ru-RU" sz="1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Приобщение детей к здоровому образу жизни</a:t>
            </a:r>
          </a:p>
          <a:p>
            <a:pPr>
              <a:buNone/>
            </a:pPr>
            <a:r>
              <a:rPr lang="ru-RU" sz="1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2. Сплочение классного коллектива</a:t>
            </a:r>
          </a:p>
          <a:p>
            <a:pPr>
              <a:buNone/>
            </a:pPr>
            <a:r>
              <a:rPr lang="ru-RU" sz="1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3. Пропаганда здорового образа жизни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-2143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Веселые старты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IMG_20180208_160416.jpg"/>
          <p:cNvPicPr/>
          <p:nvPr/>
        </p:nvPicPr>
        <p:blipFill>
          <a:blip r:embed="rId2" cstate="print"/>
          <a:srcRect r="14497"/>
          <a:stretch>
            <a:fillRect/>
          </a:stretch>
        </p:blipFill>
        <p:spPr>
          <a:xfrm>
            <a:off x="683568" y="1988840"/>
            <a:ext cx="212718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20180208_164639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4" y="4437112"/>
            <a:ext cx="2448272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IMG_20180208_161324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0152" y="2132856"/>
            <a:ext cx="2387664" cy="2052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20180208_160756.jpg"/>
          <p:cNvPicPr/>
          <p:nvPr/>
        </p:nvPicPr>
        <p:blipFill>
          <a:blip r:embed="rId5" cstate="print"/>
          <a:srcRect t="4836" b="21083"/>
          <a:stretch>
            <a:fillRect/>
          </a:stretch>
        </p:blipFill>
        <p:spPr>
          <a:xfrm>
            <a:off x="2051720" y="4365104"/>
            <a:ext cx="252028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7008" t="14391" r="39098" b="29500"/>
          <a:stretch>
            <a:fillRect/>
          </a:stretch>
        </p:blipFill>
        <p:spPr bwMode="auto">
          <a:xfrm>
            <a:off x="6156176" y="188640"/>
            <a:ext cx="267440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l="10872" t="19485" r="44832" b="34250"/>
          <a:stretch>
            <a:fillRect/>
          </a:stretch>
        </p:blipFill>
        <p:spPr bwMode="auto">
          <a:xfrm>
            <a:off x="3131840" y="2060848"/>
            <a:ext cx="2481977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Зональная спортивная игра </a:t>
            </a:r>
            <a:b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«Я чемпион»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6732240" cy="1059600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ловкости и умении состязались 3 команды: </a:t>
            </a:r>
          </a:p>
          <a:p>
            <a:pPr>
              <a:buNone/>
            </a:pPr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Чаглинской СШ, Приреченской СШ, Садовской СШ.</a:t>
            </a:r>
          </a:p>
          <a:p>
            <a:endParaRPr lang="ru-RU" dirty="0"/>
          </a:p>
        </p:txBody>
      </p:sp>
      <p:pic>
        <p:nvPicPr>
          <p:cNvPr id="5" name="Рисунок 4" descr="IMG-20180224-WA0015.jpg"/>
          <p:cNvPicPr/>
          <p:nvPr/>
        </p:nvPicPr>
        <p:blipFill>
          <a:blip r:embed="rId2" cstate="print"/>
          <a:srcRect t="18858" b="32853"/>
          <a:stretch>
            <a:fillRect/>
          </a:stretch>
        </p:blipFill>
        <p:spPr>
          <a:xfrm>
            <a:off x="179512" y="1988840"/>
            <a:ext cx="2428892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-243408"/>
            <a:ext cx="1584176" cy="15841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92280" y="4725144"/>
            <a:ext cx="2627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 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Тұлпар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IMG-20180224-WA0020.jpg"/>
          <p:cNvPicPr/>
          <p:nvPr/>
        </p:nvPicPr>
        <p:blipFill>
          <a:blip r:embed="rId4" cstate="print"/>
          <a:srcRect t="6370"/>
          <a:stretch>
            <a:fillRect/>
          </a:stretch>
        </p:blipFill>
        <p:spPr>
          <a:xfrm>
            <a:off x="2915816" y="1916832"/>
            <a:ext cx="2667070" cy="2116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-20180224-WA0012.jpg"/>
          <p:cNvPicPr/>
          <p:nvPr/>
        </p:nvPicPr>
        <p:blipFill>
          <a:blip r:embed="rId5" cstate="print"/>
          <a:srcRect t="11335" b="38685"/>
          <a:stretch>
            <a:fillRect/>
          </a:stretch>
        </p:blipFill>
        <p:spPr>
          <a:xfrm>
            <a:off x="5724128" y="1916832"/>
            <a:ext cx="259228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ttps://static9.depositphotos.com/1009676/1107/v/450/depositphotos_11077678-stock-illustration-gold-silver-and-bronze-medal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667" t="46667" r="29999" b="-1"/>
          <a:stretch>
            <a:fillRect/>
          </a:stretch>
        </p:blipFill>
        <p:spPr bwMode="auto">
          <a:xfrm>
            <a:off x="6929454" y="214290"/>
            <a:ext cx="1857388" cy="2286016"/>
          </a:xfrm>
          <a:prstGeom prst="rect">
            <a:avLst/>
          </a:prstGeom>
          <a:noFill/>
        </p:spPr>
      </p:pic>
      <p:pic>
        <p:nvPicPr>
          <p:cNvPr id="10" name="Рисунок 9" descr="IMG-20180224-WA0017.jpg"/>
          <p:cNvPicPr/>
          <p:nvPr/>
        </p:nvPicPr>
        <p:blipFill>
          <a:blip r:embed="rId7" cstate="print"/>
          <a:srcRect l="13631" t="18550" r="6335" b="28785"/>
          <a:stretch>
            <a:fillRect/>
          </a:stretch>
        </p:blipFill>
        <p:spPr>
          <a:xfrm>
            <a:off x="1691680" y="4233553"/>
            <a:ext cx="5324846" cy="2624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02" t="22266" r="42789" b="37375"/>
          <a:stretch>
            <a:fillRect/>
          </a:stretch>
        </p:blipFill>
        <p:spPr bwMode="auto">
          <a:xfrm>
            <a:off x="6992541" y="332656"/>
            <a:ext cx="215145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75243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создание условий для развития физических качеств, личностных качеств, овладения способами оздоровления и укрепления организма обучающихся посредством занятий настольным теннисом, разносторонняя подготовка и овладение рациональной техникой, подготовка школьников для участия в соревнованиях по настольному теннису</a:t>
            </a:r>
            <a:endParaRPr lang="ru-RU" sz="1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-2434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Турнир по настольному теннису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Рисунок 6" descr="IMG_20180313_16353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60" y="2204864"/>
            <a:ext cx="2304256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20180313_16401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9832" y="2204864"/>
            <a:ext cx="2420602" cy="1852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_20180313_162639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2120" y="2132856"/>
            <a:ext cx="2448272" cy="1944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IMG_20180313_163110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680" y="4293096"/>
            <a:ext cx="2791592" cy="2090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IMG_20180313_162915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44008" y="4365104"/>
            <a:ext cx="2744120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>
            <a:normAutofit/>
          </a:bodyPr>
          <a:lstStyle/>
          <a:p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военно-спортивная </a:t>
            </a:r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kk-KZ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«Зарница»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Цели и задачи игры:</a:t>
            </a:r>
          </a:p>
          <a:p>
            <a:pPr lvl="0"/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формирование стремления к победе, гармонии совершенства, физического и духовного начала;</a:t>
            </a:r>
            <a:endParaRPr lang="ru-RU" sz="1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формирование навыков у детей быстрой реакции в нестандартных ситуациях;</a:t>
            </a:r>
            <a:endParaRPr lang="ru-RU" sz="1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развитие и пропаганда среди школьников здорового образа жизни.</a:t>
            </a:r>
            <a:b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развитие и укрепление физической подготовки учащихся; сплочение коллектива;</a:t>
            </a:r>
            <a:endParaRPr lang="ru-RU" sz="1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воспитание у молодого поколения духа патриотизма</a:t>
            </a:r>
            <a:endParaRPr lang="ru-RU" sz="1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20180317_10062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2348880"/>
            <a:ext cx="2520280" cy="2232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20180317_10211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9832" y="2348880"/>
            <a:ext cx="252028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Светлана\Desktop\справки ФК2017-2018\зарница 2018\IMG_20180317_1044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348880"/>
            <a:ext cx="2453064" cy="2088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Светлана\Desktop\справки ФК2017-2018\зарница 2018\IMG_20180317_102634.jpg"/>
          <p:cNvPicPr/>
          <p:nvPr/>
        </p:nvPicPr>
        <p:blipFill>
          <a:blip r:embed="rId5" cstate="print"/>
          <a:srcRect l="18421" b="20000"/>
          <a:stretch>
            <a:fillRect/>
          </a:stretch>
        </p:blipFill>
        <p:spPr bwMode="auto">
          <a:xfrm>
            <a:off x="5868144" y="4697760"/>
            <a:ext cx="2448272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Users\Светлана\Desktop\справки ФК2017-2018\зарница 2018\IMG_20180317_105451.jpg"/>
          <p:cNvPicPr/>
          <p:nvPr/>
        </p:nvPicPr>
        <p:blipFill>
          <a:blip r:embed="rId6" cstate="print"/>
          <a:srcRect l="4356" b="12962"/>
          <a:stretch>
            <a:fillRect/>
          </a:stretch>
        </p:blipFill>
        <p:spPr bwMode="auto">
          <a:xfrm>
            <a:off x="3059832" y="4797152"/>
            <a:ext cx="2520280" cy="2060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C:\Users\Светлана\Desktop\справки ФК2017-2018\зарница 2018\IMG-20180317-WA0052.jpg"/>
          <p:cNvPicPr/>
          <p:nvPr/>
        </p:nvPicPr>
        <p:blipFill>
          <a:blip r:embed="rId7" cstate="print"/>
          <a:srcRect b="7620"/>
          <a:stretch>
            <a:fillRect/>
          </a:stretch>
        </p:blipFill>
        <p:spPr bwMode="auto">
          <a:xfrm>
            <a:off x="611560" y="4715185"/>
            <a:ext cx="1944216" cy="2142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67544" y="-3874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Зональные соревнования по </a:t>
            </a:r>
            <a:r>
              <a:rPr lang="ru-RU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футзалу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606" t="18329" r="50910" b="31469"/>
          <a:stretch>
            <a:fillRect/>
          </a:stretch>
        </p:blipFill>
        <p:spPr bwMode="auto">
          <a:xfrm>
            <a:off x="3635896" y="1556792"/>
            <a:ext cx="205011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MG-20180330-WA0019.jpg"/>
          <p:cNvPicPr>
            <a:picLocks noChangeAspect="1"/>
          </p:cNvPicPr>
          <p:nvPr/>
        </p:nvPicPr>
        <p:blipFill>
          <a:blip r:embed="rId3" cstate="print">
            <a:lum bright="20000" contrast="30000"/>
          </a:blip>
          <a:stretch>
            <a:fillRect/>
          </a:stretch>
        </p:blipFill>
        <p:spPr>
          <a:xfrm>
            <a:off x="1619672" y="3212976"/>
            <a:ext cx="1984351" cy="3429000"/>
          </a:xfrm>
          <a:prstGeom prst="rect">
            <a:avLst/>
          </a:prstGeom>
        </p:spPr>
      </p:pic>
      <p:pic>
        <p:nvPicPr>
          <p:cNvPr id="7" name="Рисунок 6" descr="IMG-20180330-WA0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620688"/>
            <a:ext cx="2459499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-20180330-WA0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620688"/>
            <a:ext cx="2532002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IMG-20180330-WA00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80112" y="3933056"/>
            <a:ext cx="2808312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Продолжить работу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вовлечению учащихся в занятия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спортом и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ведения здорового образа жизни (ЗОЖ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здоровья (массовый </a:t>
            </a:r>
            <a:r>
              <a:rPr lang="ru-RU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забег</a:t>
            </a:r>
            <a:r>
              <a:rPr lang="ru-RU" sz="240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детства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(спортивный поход)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Зачет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ФК (9 класс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Сдача 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президентских тестов 4, 7, 9 </a:t>
            </a:r>
            <a:r>
              <a:rPr lang="ru-RU" sz="24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нормативов на конец  года</a:t>
            </a:r>
            <a:endParaRPr lang="ru-RU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Задачи на 4 четверть: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295</Words>
  <Application>Microsoft Office PowerPoint</Application>
  <PresentationFormat>Экран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Анализ за 3 четверть  по физическому воспитанию</vt:lpstr>
      <vt:lpstr>«Лыжня зовет»</vt:lpstr>
      <vt:lpstr>Соревнование по хоккею  «Золотая шайба»</vt:lpstr>
      <vt:lpstr>Президентские тесты</vt:lpstr>
      <vt:lpstr>«Зимние забавы»</vt:lpstr>
      <vt:lpstr>Слайд 6</vt:lpstr>
      <vt:lpstr>Слайд 7</vt:lpstr>
      <vt:lpstr>Зональная спортивная игра  «Я чемпион»</vt:lpstr>
      <vt:lpstr>Слайд 9</vt:lpstr>
      <vt:lpstr>военно-спортивная игра  «Зарница»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за 3 четверть  по физическому воспитанию</dc:title>
  <dc:creator>Светлана</dc:creator>
  <cp:lastModifiedBy>Светлана</cp:lastModifiedBy>
  <cp:revision>53</cp:revision>
  <dcterms:created xsi:type="dcterms:W3CDTF">2018-03-29T11:56:34Z</dcterms:created>
  <dcterms:modified xsi:type="dcterms:W3CDTF">2018-03-30T14:41:41Z</dcterms:modified>
</cp:coreProperties>
</file>