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39" r:id="rId2"/>
    <p:sldId id="345" r:id="rId3"/>
    <p:sldId id="346" r:id="rId4"/>
  </p:sldIdLst>
  <p:sldSz cx="9145588" cy="6877050"/>
  <p:notesSz cx="6858000" cy="9144000"/>
  <p:defaultTextStyle>
    <a:defPPr>
      <a:defRPr lang="ru-RU"/>
    </a:defPPr>
    <a:lvl1pPr marL="0" algn="l" defTabSz="7605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0253" algn="l" defTabSz="7605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60506" algn="l" defTabSz="7605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40760" algn="l" defTabSz="7605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21013" algn="l" defTabSz="7605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01266" algn="l" defTabSz="7605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81519" algn="l" defTabSz="7605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661773" algn="l" defTabSz="7605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042026" algn="l" defTabSz="7605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8000"/>
    <a:srgbClr val="003300"/>
    <a:srgbClr val="009900"/>
    <a:srgbClr val="9CBA56"/>
    <a:srgbClr val="709E50"/>
    <a:srgbClr val="67A73C"/>
    <a:srgbClr val="95B282"/>
    <a:srgbClr val="95B283"/>
    <a:srgbClr val="A50021"/>
    <a:srgbClr val="FF99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60" autoAdjust="0"/>
    <p:restoredTop sz="94660"/>
  </p:normalViewPr>
  <p:slideViewPr>
    <p:cSldViewPr snapToGrid="0">
      <p:cViewPr>
        <p:scale>
          <a:sx n="78" d="100"/>
          <a:sy n="78" d="100"/>
        </p:scale>
        <p:origin x="-1134" y="18"/>
      </p:cViewPr>
      <p:guideLst>
        <p:guide orient="horz" pos="2166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FFB894-A939-423A-B7CC-535D492F6F48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6363" y="1143000"/>
            <a:ext cx="41052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3C4ED-0C54-4895-8794-D6214C575E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4044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6050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0253" algn="l" defTabSz="76050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60506" algn="l" defTabSz="76050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40760" algn="l" defTabSz="76050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21013" algn="l" defTabSz="76050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01266" algn="l" defTabSz="76050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1519" algn="l" defTabSz="76050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1773" algn="l" defTabSz="76050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2026" algn="l" defTabSz="76050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199" y="1125481"/>
            <a:ext cx="6859191" cy="2394232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199" y="3612045"/>
            <a:ext cx="6859191" cy="1660361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253" indent="0" algn="ctr">
              <a:buNone/>
              <a:defRPr sz="1700"/>
            </a:lvl2pPr>
            <a:lvl3pPr marL="760506" indent="0" algn="ctr">
              <a:buNone/>
              <a:defRPr sz="1500"/>
            </a:lvl3pPr>
            <a:lvl4pPr marL="1140760" indent="0" algn="ctr">
              <a:buNone/>
              <a:defRPr sz="1300"/>
            </a:lvl4pPr>
            <a:lvl5pPr marL="1521013" indent="0" algn="ctr">
              <a:buNone/>
              <a:defRPr sz="1300"/>
            </a:lvl5pPr>
            <a:lvl6pPr marL="1901266" indent="0" algn="ctr">
              <a:buNone/>
              <a:defRPr sz="1300"/>
            </a:lvl6pPr>
            <a:lvl7pPr marL="2281519" indent="0" algn="ctr">
              <a:buNone/>
              <a:defRPr sz="1300"/>
            </a:lvl7pPr>
            <a:lvl8pPr marL="2661773" indent="0" algn="ctr">
              <a:buNone/>
              <a:defRPr sz="1300"/>
            </a:lvl8pPr>
            <a:lvl9pPr marL="3042026" indent="0" algn="ctr">
              <a:buNone/>
              <a:defRPr sz="13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695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679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997" y="1714488"/>
            <a:ext cx="7888069" cy="286066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997" y="4602212"/>
            <a:ext cx="7888069" cy="150435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2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6050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076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52101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90126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8151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6177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04202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2870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759" y="1830696"/>
            <a:ext cx="3886875" cy="4363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954" y="1830696"/>
            <a:ext cx="3886875" cy="43634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6081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951" y="366140"/>
            <a:ext cx="7888069" cy="132924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951" y="1685833"/>
            <a:ext cx="3869012" cy="82620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253" indent="0">
              <a:buNone/>
              <a:defRPr sz="1700" b="1"/>
            </a:lvl2pPr>
            <a:lvl3pPr marL="760506" indent="0">
              <a:buNone/>
              <a:defRPr sz="1500" b="1"/>
            </a:lvl3pPr>
            <a:lvl4pPr marL="1140760" indent="0">
              <a:buNone/>
              <a:defRPr sz="1300" b="1"/>
            </a:lvl4pPr>
            <a:lvl5pPr marL="1521013" indent="0">
              <a:buNone/>
              <a:defRPr sz="1300" b="1"/>
            </a:lvl5pPr>
            <a:lvl6pPr marL="1901266" indent="0">
              <a:buNone/>
              <a:defRPr sz="1300" b="1"/>
            </a:lvl6pPr>
            <a:lvl7pPr marL="2281519" indent="0">
              <a:buNone/>
              <a:defRPr sz="1300" b="1"/>
            </a:lvl7pPr>
            <a:lvl8pPr marL="2661773" indent="0">
              <a:buNone/>
              <a:defRPr sz="1300" b="1"/>
            </a:lvl8pPr>
            <a:lvl9pPr marL="3042026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951" y="2512034"/>
            <a:ext cx="3869012" cy="3694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954" y="1685833"/>
            <a:ext cx="3888066" cy="82620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253" indent="0">
              <a:buNone/>
              <a:defRPr sz="1700" b="1"/>
            </a:lvl2pPr>
            <a:lvl3pPr marL="760506" indent="0">
              <a:buNone/>
              <a:defRPr sz="1500" b="1"/>
            </a:lvl3pPr>
            <a:lvl4pPr marL="1140760" indent="0">
              <a:buNone/>
              <a:defRPr sz="1300" b="1"/>
            </a:lvl4pPr>
            <a:lvl5pPr marL="1521013" indent="0">
              <a:buNone/>
              <a:defRPr sz="1300" b="1"/>
            </a:lvl5pPr>
            <a:lvl6pPr marL="1901266" indent="0">
              <a:buNone/>
              <a:defRPr sz="1300" b="1"/>
            </a:lvl6pPr>
            <a:lvl7pPr marL="2281519" indent="0">
              <a:buNone/>
              <a:defRPr sz="1300" b="1"/>
            </a:lvl7pPr>
            <a:lvl8pPr marL="2661773" indent="0">
              <a:buNone/>
              <a:defRPr sz="1300" b="1"/>
            </a:lvl8pPr>
            <a:lvl9pPr marL="3042026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954" y="2512034"/>
            <a:ext cx="3888066" cy="3694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8381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0960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0168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951" y="458470"/>
            <a:ext cx="2949690" cy="160464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8067" y="990168"/>
            <a:ext cx="4629954" cy="48871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951" y="2063116"/>
            <a:ext cx="2949690" cy="3822176"/>
          </a:xfrm>
        </p:spPr>
        <p:txBody>
          <a:bodyPr/>
          <a:lstStyle>
            <a:lvl1pPr marL="0" indent="0">
              <a:buNone/>
              <a:defRPr sz="1300"/>
            </a:lvl1pPr>
            <a:lvl2pPr marL="380253" indent="0">
              <a:buNone/>
              <a:defRPr sz="1200"/>
            </a:lvl2pPr>
            <a:lvl3pPr marL="760506" indent="0">
              <a:buNone/>
              <a:defRPr sz="1000"/>
            </a:lvl3pPr>
            <a:lvl4pPr marL="1140760" indent="0">
              <a:buNone/>
              <a:defRPr sz="800"/>
            </a:lvl4pPr>
            <a:lvl5pPr marL="1521013" indent="0">
              <a:buNone/>
              <a:defRPr sz="800"/>
            </a:lvl5pPr>
            <a:lvl6pPr marL="1901266" indent="0">
              <a:buNone/>
              <a:defRPr sz="800"/>
            </a:lvl6pPr>
            <a:lvl7pPr marL="2281519" indent="0">
              <a:buNone/>
              <a:defRPr sz="800"/>
            </a:lvl7pPr>
            <a:lvl8pPr marL="2661773" indent="0">
              <a:buNone/>
              <a:defRPr sz="800"/>
            </a:lvl8pPr>
            <a:lvl9pPr marL="3042026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013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951" y="458470"/>
            <a:ext cx="2949690" cy="160464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8067" y="990168"/>
            <a:ext cx="4629954" cy="4887163"/>
          </a:xfrm>
        </p:spPr>
        <p:txBody>
          <a:bodyPr/>
          <a:lstStyle>
            <a:lvl1pPr marL="0" indent="0">
              <a:buNone/>
              <a:defRPr sz="2700"/>
            </a:lvl1pPr>
            <a:lvl2pPr marL="380253" indent="0">
              <a:buNone/>
              <a:defRPr sz="2300"/>
            </a:lvl2pPr>
            <a:lvl3pPr marL="760506" indent="0">
              <a:buNone/>
              <a:defRPr sz="2000"/>
            </a:lvl3pPr>
            <a:lvl4pPr marL="1140760" indent="0">
              <a:buNone/>
              <a:defRPr sz="1700"/>
            </a:lvl4pPr>
            <a:lvl5pPr marL="1521013" indent="0">
              <a:buNone/>
              <a:defRPr sz="1700"/>
            </a:lvl5pPr>
            <a:lvl6pPr marL="1901266" indent="0">
              <a:buNone/>
              <a:defRPr sz="1700"/>
            </a:lvl6pPr>
            <a:lvl7pPr marL="2281519" indent="0">
              <a:buNone/>
              <a:defRPr sz="1700"/>
            </a:lvl7pPr>
            <a:lvl8pPr marL="2661773" indent="0">
              <a:buNone/>
              <a:defRPr sz="1700"/>
            </a:lvl8pPr>
            <a:lvl9pPr marL="3042026" indent="0">
              <a:buNone/>
              <a:defRPr sz="1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951" y="2063116"/>
            <a:ext cx="2949690" cy="3822176"/>
          </a:xfrm>
        </p:spPr>
        <p:txBody>
          <a:bodyPr/>
          <a:lstStyle>
            <a:lvl1pPr marL="0" indent="0">
              <a:buNone/>
              <a:defRPr sz="1300"/>
            </a:lvl1pPr>
            <a:lvl2pPr marL="380253" indent="0">
              <a:buNone/>
              <a:defRPr sz="1200"/>
            </a:lvl2pPr>
            <a:lvl3pPr marL="760506" indent="0">
              <a:buNone/>
              <a:defRPr sz="1000"/>
            </a:lvl3pPr>
            <a:lvl4pPr marL="1140760" indent="0">
              <a:buNone/>
              <a:defRPr sz="800"/>
            </a:lvl4pPr>
            <a:lvl5pPr marL="1521013" indent="0">
              <a:buNone/>
              <a:defRPr sz="800"/>
            </a:lvl5pPr>
            <a:lvl6pPr marL="1901266" indent="0">
              <a:buNone/>
              <a:defRPr sz="800"/>
            </a:lvl6pPr>
            <a:lvl7pPr marL="2281519" indent="0">
              <a:buNone/>
              <a:defRPr sz="800"/>
            </a:lvl7pPr>
            <a:lvl8pPr marL="2661773" indent="0">
              <a:buNone/>
              <a:defRPr sz="800"/>
            </a:lvl8pPr>
            <a:lvl9pPr marL="3042026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0661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8723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4812" y="366139"/>
            <a:ext cx="1972017" cy="582798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759" y="366139"/>
            <a:ext cx="5801733" cy="582798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942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760" y="366140"/>
            <a:ext cx="7888069" cy="1329245"/>
          </a:xfrm>
          <a:prstGeom prst="rect">
            <a:avLst/>
          </a:prstGeom>
        </p:spPr>
        <p:txBody>
          <a:bodyPr vert="horz" lIns="76051" tIns="38025" rIns="76051" bIns="3802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760" y="1830696"/>
            <a:ext cx="7888069" cy="4363425"/>
          </a:xfrm>
          <a:prstGeom prst="rect">
            <a:avLst/>
          </a:prstGeom>
        </p:spPr>
        <p:txBody>
          <a:bodyPr vert="horz" lIns="76051" tIns="38025" rIns="76051" bIns="3802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760" y="6374007"/>
            <a:ext cx="2057757" cy="366139"/>
          </a:xfrm>
          <a:prstGeom prst="rect">
            <a:avLst/>
          </a:prstGeom>
        </p:spPr>
        <p:txBody>
          <a:bodyPr vert="horz" lIns="76051" tIns="38025" rIns="76051" bIns="3802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34A48-D5F9-4369-884D-7BD6AF96E326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9476" y="6374007"/>
            <a:ext cx="3086636" cy="366139"/>
          </a:xfrm>
          <a:prstGeom prst="rect">
            <a:avLst/>
          </a:prstGeom>
        </p:spPr>
        <p:txBody>
          <a:bodyPr vert="horz" lIns="76051" tIns="38025" rIns="76051" bIns="38025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9072" y="6374007"/>
            <a:ext cx="2057757" cy="366139"/>
          </a:xfrm>
          <a:prstGeom prst="rect">
            <a:avLst/>
          </a:prstGeom>
        </p:spPr>
        <p:txBody>
          <a:bodyPr vert="horz" lIns="76051" tIns="38025" rIns="76051" bIns="38025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192D8-7EF2-473D-B224-D9D0E10A75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093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0506" rtl="0" eaLnBrk="1" latinLnBrk="0" hangingPunct="1">
        <a:lnSpc>
          <a:spcPct val="90000"/>
        </a:lnSpc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127" indent="-190127" algn="l" defTabSz="760506" rtl="0" eaLnBrk="1" latinLnBrk="0" hangingPunct="1">
        <a:lnSpc>
          <a:spcPct val="90000"/>
        </a:lnSpc>
        <a:spcBef>
          <a:spcPts val="832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0380" indent="-190127" algn="l" defTabSz="760506" rtl="0" eaLnBrk="1" latinLnBrk="0" hangingPunct="1">
        <a:lnSpc>
          <a:spcPct val="90000"/>
        </a:lnSpc>
        <a:spcBef>
          <a:spcPts val="41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0633" indent="-190127" algn="l" defTabSz="760506" rtl="0" eaLnBrk="1" latinLnBrk="0" hangingPunct="1">
        <a:lnSpc>
          <a:spcPct val="90000"/>
        </a:lnSpc>
        <a:spcBef>
          <a:spcPts val="416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30886" indent="-190127" algn="l" defTabSz="760506" rtl="0" eaLnBrk="1" latinLnBrk="0" hangingPunct="1">
        <a:lnSpc>
          <a:spcPct val="90000"/>
        </a:lnSpc>
        <a:spcBef>
          <a:spcPts val="41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1140" indent="-190127" algn="l" defTabSz="760506" rtl="0" eaLnBrk="1" latinLnBrk="0" hangingPunct="1">
        <a:lnSpc>
          <a:spcPct val="90000"/>
        </a:lnSpc>
        <a:spcBef>
          <a:spcPts val="41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1393" indent="-190127" algn="l" defTabSz="760506" rtl="0" eaLnBrk="1" latinLnBrk="0" hangingPunct="1">
        <a:lnSpc>
          <a:spcPct val="90000"/>
        </a:lnSpc>
        <a:spcBef>
          <a:spcPts val="41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1646" indent="-190127" algn="l" defTabSz="760506" rtl="0" eaLnBrk="1" latinLnBrk="0" hangingPunct="1">
        <a:lnSpc>
          <a:spcPct val="90000"/>
        </a:lnSpc>
        <a:spcBef>
          <a:spcPts val="41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1899" indent="-190127" algn="l" defTabSz="760506" rtl="0" eaLnBrk="1" latinLnBrk="0" hangingPunct="1">
        <a:lnSpc>
          <a:spcPct val="90000"/>
        </a:lnSpc>
        <a:spcBef>
          <a:spcPts val="41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2153" indent="-190127" algn="l" defTabSz="760506" rtl="0" eaLnBrk="1" latinLnBrk="0" hangingPunct="1">
        <a:lnSpc>
          <a:spcPct val="90000"/>
        </a:lnSpc>
        <a:spcBef>
          <a:spcPts val="41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605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253" algn="l" defTabSz="7605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0506" algn="l" defTabSz="7605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0760" algn="l" defTabSz="7605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1013" algn="l" defTabSz="7605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1266" algn="l" defTabSz="7605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1519" algn="l" defTabSz="7605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1773" algn="l" defTabSz="7605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2026" algn="l" defTabSz="7605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1665" y="1488116"/>
            <a:ext cx="7208642" cy="1831119"/>
          </a:xfrm>
          <a:prstGeom prst="rect">
            <a:avLst/>
          </a:prstGeom>
        </p:spPr>
        <p:txBody>
          <a:bodyPr wrap="square" lIns="76051" tIns="38025" rIns="76051" bIns="38025">
            <a:spAutoFit/>
          </a:bodyPr>
          <a:lstStyle/>
          <a:p>
            <a:r>
              <a:rPr lang="kk-KZ" b="1" dirty="0" smtClean="0">
                <a:solidFill>
                  <a:srgbClr val="000000"/>
                </a:solidFill>
                <a:latin typeface="Arial "/>
                <a:cs typeface="Times New Roman" panose="02020603050405020304" pitchFamily="18" charset="0"/>
              </a:rPr>
              <a:t>         </a:t>
            </a:r>
          </a:p>
          <a:p>
            <a:r>
              <a:rPr lang="kk-KZ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самообразования </a:t>
            </a:r>
            <a:r>
              <a:rPr lang="ru-RU" sz="1700" b="1" dirty="0" smtClean="0">
                <a:solidFill>
                  <a:srgbClr val="0070C0"/>
                </a:solidFill>
                <a:latin typeface="Arial "/>
              </a:rPr>
              <a:t>«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Использование инновационных подходов как средство повышения активизации познавательной деятельности учащихся на уроках истории</a:t>
            </a:r>
            <a:r>
              <a:rPr lang="ru-RU" sz="1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Технологии,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основанные на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гуманизации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учебного процесса (ЛОО)</a:t>
            </a:r>
            <a:endParaRPr lang="kk-KZ" sz="16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solidFill>
                <a:srgbClr val="000000"/>
              </a:solidFill>
              <a:latin typeface="Arial "/>
              <a:cs typeface="Times New Roman" panose="02020603050405020304" pitchFamily="18" charset="0"/>
            </a:endParaRPr>
          </a:p>
          <a:p>
            <a:pPr indent="224983" algn="just"/>
            <a:r>
              <a:rPr lang="kk-KZ" b="1" dirty="0" smtClean="0">
                <a:solidFill>
                  <a:srgbClr val="000000"/>
                </a:solidFill>
                <a:latin typeface="Arial "/>
                <a:cs typeface="Times New Roman" panose="02020603050405020304" pitchFamily="18" charset="0"/>
              </a:rPr>
              <a:t> </a:t>
            </a:r>
            <a:endParaRPr lang="ru-RU" dirty="0">
              <a:effectLst/>
              <a:latin typeface="Arial 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35247" y="301830"/>
            <a:ext cx="7208167" cy="949467"/>
          </a:xfrm>
          <a:prstGeom prst="rect">
            <a:avLst/>
          </a:prstGeom>
        </p:spPr>
        <p:txBody>
          <a:bodyPr wrap="square" lIns="76051" tIns="38025" rIns="76051" bIns="38025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Стока Наталья Владимировна -</a:t>
            </a:r>
          </a:p>
          <a:p>
            <a:pPr algn="ctr">
              <a:lnSpc>
                <a:spcPct val="107000"/>
              </a:lnSpc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истории высшей категории</a:t>
            </a:r>
          </a:p>
          <a:p>
            <a:pPr algn="ctr">
              <a:lnSpc>
                <a:spcPct val="107000"/>
              </a:lnSpc>
            </a:pPr>
            <a:endParaRPr lang="ru-RU" sz="1300" dirty="0">
              <a:latin typeface="Arial 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91332" y="4608576"/>
            <a:ext cx="4431427" cy="538458"/>
          </a:xfrm>
          <a:prstGeom prst="rect">
            <a:avLst/>
          </a:prstGeom>
        </p:spPr>
        <p:txBody>
          <a:bodyPr wrap="square" lIns="76051" tIns="38025" rIns="76051" bIns="38025">
            <a:spAutoFit/>
          </a:bodyPr>
          <a:lstStyle/>
          <a:p>
            <a:pPr indent="224983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224983" algn="just"/>
            <a:endParaRPr lang="kk-KZ" dirty="0" smtClean="0">
              <a:effectLst/>
              <a:latin typeface="Arial 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37470" y="4206240"/>
            <a:ext cx="3947240" cy="538458"/>
          </a:xfrm>
          <a:prstGeom prst="rect">
            <a:avLst/>
          </a:prstGeom>
        </p:spPr>
        <p:txBody>
          <a:bodyPr wrap="square" lIns="76051" tIns="38025" rIns="76051" bIns="38025">
            <a:spAutoFit/>
          </a:bodyPr>
          <a:lstStyle/>
          <a:p>
            <a:pPr indent="224983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224983" algn="just"/>
            <a:r>
              <a:rPr lang="kk-KZ" dirty="0" smtClean="0">
                <a:effectLst/>
                <a:latin typeface="Arial "/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09637" y="3698912"/>
            <a:ext cx="428663" cy="538458"/>
          </a:xfrm>
          <a:prstGeom prst="rect">
            <a:avLst/>
          </a:prstGeom>
        </p:spPr>
        <p:txBody>
          <a:bodyPr wrap="none" lIns="76051" tIns="38025" rIns="76051" bIns="38025">
            <a:spAutoFit/>
          </a:bodyPr>
          <a:lstStyle/>
          <a:p>
            <a:pPr indent="224983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224983" algn="just"/>
            <a:endParaRPr lang="kk-KZ" dirty="0" smtClean="0">
              <a:latin typeface="Arial 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93280" y="635745"/>
            <a:ext cx="1504174" cy="1000122"/>
          </a:xfrm>
          <a:prstGeom prst="rect">
            <a:avLst/>
          </a:prstGeom>
          <a:noFill/>
        </p:spPr>
        <p:txBody>
          <a:bodyPr wrap="square" lIns="76051" tIns="38025" rIns="76051" bIns="38025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2017-2018 учебный год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1" name="Рамка 20"/>
          <p:cNvSpPr/>
          <p:nvPr/>
        </p:nvSpPr>
        <p:spPr>
          <a:xfrm>
            <a:off x="7095744" y="1097094"/>
            <a:ext cx="1592565" cy="52894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 descr="C:\Users\admin\Desktop\мо гц\CAM012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186" y="146304"/>
            <a:ext cx="1450305" cy="1593468"/>
          </a:xfrm>
          <a:prstGeom prst="rect">
            <a:avLst/>
          </a:prstGeom>
          <a:noFill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2560" y="3222787"/>
            <a:ext cx="2596895" cy="343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 descr="C:\Users\admin\Desktop\мо гц\стока наталья 0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328" y="3182112"/>
            <a:ext cx="4084319" cy="3182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241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3"/>
          <p:cNvSpPr>
            <a:spLocks noChangeArrowheads="1"/>
          </p:cNvSpPr>
          <p:nvPr/>
        </p:nvSpPr>
        <p:spPr bwMode="auto">
          <a:xfrm>
            <a:off x="1258886" y="438170"/>
            <a:ext cx="5071409" cy="384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6051" tIns="38025" rIns="76051" bIns="3802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kk-KZ" altLang="ru-RU" sz="2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Выступления, открытые мероприятия</a:t>
            </a:r>
            <a:endParaRPr lang="ru-RU" altLang="ru-RU" sz="2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34" name="Прямоугольник 13"/>
          <p:cNvSpPr>
            <a:spLocks noChangeArrowheads="1"/>
          </p:cNvSpPr>
          <p:nvPr/>
        </p:nvSpPr>
        <p:spPr bwMode="auto">
          <a:xfrm>
            <a:off x="243371" y="2901696"/>
            <a:ext cx="2092838" cy="84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051" tIns="38025" rIns="76051" bIns="3802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kk-KZ" alt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Выступление члена ИПГ </a:t>
            </a:r>
            <a:r>
              <a:rPr lang="kk-KZ" altLang="ru-RU" sz="1300" b="1" dirty="0" smtClean="0">
                <a:latin typeface="Times New Roman" pitchFamily="18" charset="0"/>
                <a:cs typeface="Times New Roman" pitchFamily="18" charset="0"/>
              </a:rPr>
              <a:t>Стока Н.В.</a:t>
            </a:r>
          </a:p>
          <a:p>
            <a:pPr algn="ctr"/>
            <a:r>
              <a:rPr lang="kk-KZ" altLang="ru-RU" sz="1200" b="1" dirty="0" smtClean="0">
                <a:latin typeface="Times New Roman" pitchFamily="18" charset="0"/>
                <a:cs typeface="Times New Roman" pitchFamily="18" charset="0"/>
              </a:rPr>
              <a:t>Разъяснение Послания Президента</a:t>
            </a:r>
          </a:p>
        </p:txBody>
      </p:sp>
      <p:sp>
        <p:nvSpPr>
          <p:cNvPr id="35" name="Прямоугольник 13"/>
          <p:cNvSpPr>
            <a:spLocks noChangeArrowheads="1"/>
          </p:cNvSpPr>
          <p:nvPr/>
        </p:nvSpPr>
        <p:spPr bwMode="auto">
          <a:xfrm>
            <a:off x="2610086" y="2889504"/>
            <a:ext cx="2092838" cy="1077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051" tIns="38025" rIns="76051" bIns="3802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kk-KZ" alt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Кустовой семинар</a:t>
            </a:r>
          </a:p>
          <a:p>
            <a:pPr algn="ctr"/>
            <a:r>
              <a:rPr lang="kk-KZ" altLang="ru-RU" sz="1300" b="1" dirty="0" smtClean="0">
                <a:latin typeface="Times New Roman" pitchFamily="18" charset="0"/>
                <a:cs typeface="Times New Roman" pitchFamily="18" charset="0"/>
              </a:rPr>
              <a:t>Проект “Лента времени на примере села Павловка” защищает Карпенко Р.</a:t>
            </a:r>
            <a:endParaRPr lang="ru-RU" alt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13"/>
          <p:cNvSpPr>
            <a:spLocks noChangeArrowheads="1"/>
          </p:cNvSpPr>
          <p:nvPr/>
        </p:nvSpPr>
        <p:spPr bwMode="auto">
          <a:xfrm>
            <a:off x="4563649" y="2999232"/>
            <a:ext cx="2068799" cy="1077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051" tIns="38025" rIns="76051" bIns="3802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kk-KZ" alt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Районный форум юных краеведов</a:t>
            </a:r>
          </a:p>
          <a:p>
            <a:pPr algn="ctr"/>
            <a:r>
              <a:rPr lang="kk-KZ" altLang="ru-RU" sz="1300" b="1" dirty="0" smtClean="0">
                <a:latin typeface="Times New Roman" pitchFamily="18" charset="0"/>
                <a:cs typeface="Times New Roman" pitchFamily="18" charset="0"/>
              </a:rPr>
              <a:t>Проект “Вот она какая, сторона родная”</a:t>
            </a:r>
          </a:p>
          <a:p>
            <a:pPr algn="ctr"/>
            <a:r>
              <a:rPr lang="kk-KZ" altLang="ru-RU" sz="1300" b="1" dirty="0" smtClean="0">
                <a:latin typeface="Times New Roman" pitchFamily="18" charset="0"/>
                <a:cs typeface="Times New Roman" pitchFamily="18" charset="0"/>
              </a:rPr>
              <a:t>2 место</a:t>
            </a:r>
            <a:endParaRPr lang="ru-RU" alt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13"/>
          <p:cNvSpPr>
            <a:spLocks noChangeArrowheads="1"/>
          </p:cNvSpPr>
          <p:nvPr/>
        </p:nvSpPr>
        <p:spPr bwMode="auto">
          <a:xfrm>
            <a:off x="6933893" y="3316225"/>
            <a:ext cx="2092838" cy="86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051" tIns="38025" rIns="76051" bIns="3802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kk-KZ" alt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alt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Единый час противодействия коррупции”</a:t>
            </a:r>
          </a:p>
          <a:p>
            <a:pPr algn="ctr"/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963" y="915701"/>
            <a:ext cx="1246831" cy="1937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9069" y="908033"/>
            <a:ext cx="2143863" cy="195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http://89.218.18.41/B418AB71A558C009/26a2a24432c970cf22e35676014fdb91/cd6e156881eaa214ef1681c4aa47463c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0544" y="1597151"/>
            <a:ext cx="1427938" cy="1684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http://89.218.18.41/B418AB71A558C009/26a2a24432c970cf22e35676014fdb91/aad69d65caa6859b84f546866a1ae1d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7331" y="358818"/>
            <a:ext cx="1600478" cy="1492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35424" y="1186117"/>
            <a:ext cx="2048256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10049" y="4218432"/>
            <a:ext cx="1576351" cy="1491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3669792" y="5900928"/>
            <a:ext cx="214579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alt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“Цветная история”</a:t>
            </a:r>
          </a:p>
          <a:p>
            <a:pPr algn="ctr"/>
            <a:r>
              <a:rPr lang="kk-KZ" altLang="ru-RU" sz="1300" b="1" dirty="0" smtClean="0">
                <a:latin typeface="Times New Roman" pitchFamily="18" charset="0"/>
                <a:cs typeface="Times New Roman" pitchFamily="18" charset="0"/>
              </a:rPr>
              <a:t>Интеллектуальная игра по истории и психологии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48666" y="4206597"/>
            <a:ext cx="2319845" cy="1533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5937504" y="5718049"/>
            <a:ext cx="2938272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alt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“Смотр музеев школ и колледжей Акмолинской области</a:t>
            </a:r>
            <a:r>
              <a:rPr lang="kk-KZ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ctr"/>
            <a:r>
              <a:rPr lang="kk-KZ" altLang="ru-RU" sz="1400" b="1" dirty="0" smtClean="0">
                <a:latin typeface="Times New Roman" pitchFamily="18" charset="0"/>
                <a:cs typeface="Times New Roman" pitchFamily="18" charset="0"/>
              </a:rPr>
              <a:t>ДОЦ “Звездный”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3567" y="4097933"/>
            <a:ext cx="2218945" cy="1579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414528" y="5620512"/>
            <a:ext cx="3060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Республиканский семинар-практикум</a:t>
            </a:r>
          </a:p>
          <a:p>
            <a:pPr algn="ctr"/>
            <a:r>
              <a:rPr lang="kk-KZ" altLang="ru-RU" sz="1600" b="1" dirty="0" smtClean="0">
                <a:latin typeface="Times New Roman" pitchFamily="18" charset="0"/>
                <a:cs typeface="Times New Roman" pitchFamily="18" charset="0"/>
              </a:rPr>
              <a:t>РУОЦ “Балдаурен”</a:t>
            </a:r>
          </a:p>
        </p:txBody>
      </p:sp>
    </p:spTree>
    <p:extLst>
      <p:ext uri="{BB962C8B-B14F-4D97-AF65-F5344CB8AC3E}">
        <p14:creationId xmlns:p14="http://schemas.microsoft.com/office/powerpoint/2010/main" xmlns="" val="274233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/>
          <p:cNvSpPr/>
          <p:nvPr/>
        </p:nvSpPr>
        <p:spPr>
          <a:xfrm>
            <a:off x="5244748" y="4404833"/>
            <a:ext cx="3741399" cy="7523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65246" y="4404834"/>
            <a:ext cx="2624258" cy="6182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245038" y="3193608"/>
            <a:ext cx="3741399" cy="79317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65537" y="3193610"/>
            <a:ext cx="2752508" cy="10857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КИО – 1)История Казахстана для учителей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2)«Классическая педагогика и обновленное содержание образования»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498592" y="2000999"/>
            <a:ext cx="3498689" cy="7375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>
              <a:defRPr/>
            </a:pPr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Канат Мадина, диплом 1 степени Есенгельдина Диана, диплом 2 степени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76380" y="2001000"/>
            <a:ext cx="2674083" cy="7909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522976" y="779989"/>
            <a:ext cx="3474305" cy="9438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48944" y="792217"/>
            <a:ext cx="2823974" cy="94385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3283266" y="599069"/>
            <a:ext cx="1637061" cy="118590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Нашивка 50"/>
          <p:cNvSpPr/>
          <p:nvPr/>
        </p:nvSpPr>
        <p:spPr>
          <a:xfrm>
            <a:off x="5193792" y="959597"/>
            <a:ext cx="316991" cy="761780"/>
          </a:xfrm>
          <a:prstGeom prst="chevron">
            <a:avLst>
              <a:gd name="adj" fmla="val 7592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80581" y="770231"/>
            <a:ext cx="3247255" cy="723123"/>
          </a:xfrm>
          <a:prstGeom prst="rect">
            <a:avLst/>
          </a:prstGeom>
          <a:noFill/>
        </p:spPr>
        <p:txBody>
          <a:bodyPr wrap="square" lIns="76051" tIns="38025" rIns="76051" bIns="38025">
            <a:spAutoFit/>
          </a:bodyPr>
          <a:lstStyle/>
          <a:p>
            <a:pPr>
              <a:defRPr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Есенгельдина Диана, диплом 2 степени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45489" y="3433418"/>
            <a:ext cx="2930415" cy="507680"/>
          </a:xfrm>
          <a:prstGeom prst="rect">
            <a:avLst/>
          </a:prstGeom>
          <a:noFill/>
        </p:spPr>
        <p:txBody>
          <a:bodyPr wrap="square" lIns="76051" tIns="38025" rIns="76051" bIns="38025">
            <a:spAutoFit/>
          </a:bodyPr>
          <a:lstStyle/>
          <a:p>
            <a:pPr eaLnBrk="1" hangingPunct="1">
              <a:defRPr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1)Стока Н.В. ,Диплом 1 степени</a:t>
            </a:r>
          </a:p>
          <a:p>
            <a:pPr eaLnBrk="1" hangingPunct="1">
              <a:defRPr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2 место в районе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32227" y="4518069"/>
            <a:ext cx="3505566" cy="507680"/>
          </a:xfrm>
          <a:prstGeom prst="rect">
            <a:avLst/>
          </a:prstGeom>
          <a:noFill/>
        </p:spPr>
        <p:txBody>
          <a:bodyPr wrap="square" lIns="76051" tIns="38025" rIns="76051" bIns="38025">
            <a:spAutoFit/>
          </a:bodyPr>
          <a:lstStyle/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Ибраимов А. – 1место,</a:t>
            </a:r>
          </a:p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Есенгельдина Д. -2 место</a:t>
            </a:r>
            <a:r>
              <a:rPr lang="kk-KZ" sz="13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13"/>
          <p:cNvSpPr>
            <a:spLocks noChangeArrowheads="1"/>
          </p:cNvSpPr>
          <p:nvPr/>
        </p:nvSpPr>
        <p:spPr bwMode="auto">
          <a:xfrm>
            <a:off x="1932998" y="108497"/>
            <a:ext cx="5054232" cy="39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051" tIns="38025" rIns="76051" bIns="3802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kk-KZ" altLang="ru-RU" sz="2000" b="1" dirty="0" smtClean="0">
                <a:solidFill>
                  <a:srgbClr val="002060"/>
                </a:solidFill>
                <a:latin typeface="Arial "/>
              </a:rPr>
              <a:t>Интеллектуальные олимпиады</a:t>
            </a:r>
            <a:endParaRPr lang="ru-RU" altLang="ru-RU" sz="2000" b="1" dirty="0">
              <a:solidFill>
                <a:srgbClr val="002060"/>
              </a:solidFill>
              <a:latin typeface="Arial 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3767" y="980828"/>
            <a:ext cx="2606492" cy="1107844"/>
          </a:xfrm>
          <a:prstGeom prst="rect">
            <a:avLst/>
          </a:prstGeom>
          <a:noFill/>
        </p:spPr>
        <p:txBody>
          <a:bodyPr wrap="square" lIns="76051" tIns="38025" rIns="76051" bIns="38025">
            <a:spAutoFit/>
          </a:bodyPr>
          <a:lstStyle/>
          <a:p>
            <a:pPr algn="r">
              <a:defRPr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КИО – История Казахстана:</a:t>
            </a:r>
          </a:p>
          <a:p>
            <a:pPr algn="r">
              <a:defRPr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Рухани Жаңғыру</a:t>
            </a:r>
          </a:p>
          <a:p>
            <a:pPr algn="r">
              <a:defRPr/>
            </a:pPr>
            <a:endParaRPr lang="kk-KZ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kk-KZ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ru-RU" sz="1300" b="1" dirty="0">
              <a:latin typeface="Arial 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83514" y="2078397"/>
            <a:ext cx="2469309" cy="507680"/>
          </a:xfrm>
          <a:prstGeom prst="rect">
            <a:avLst/>
          </a:prstGeom>
          <a:noFill/>
        </p:spPr>
        <p:txBody>
          <a:bodyPr wrap="square" lIns="76051" tIns="38025" rIns="76051" bIns="38025">
            <a:spAutoFit/>
          </a:bodyPr>
          <a:lstStyle/>
          <a:p>
            <a:pPr algn="r">
              <a:defRPr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КИО – Всемирная история</a:t>
            </a:r>
          </a:p>
          <a:p>
            <a:pPr algn="r">
              <a:defRPr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История казахстана</a:t>
            </a:r>
            <a:endParaRPr lang="kk-KZ" sz="1400" b="1" dirty="0" smtClean="0">
              <a:solidFill>
                <a:srgbClr val="002060"/>
              </a:solidFill>
              <a:latin typeface="Arial 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4970" y="4518069"/>
            <a:ext cx="2198641" cy="507680"/>
          </a:xfrm>
          <a:prstGeom prst="rect">
            <a:avLst/>
          </a:prstGeom>
          <a:noFill/>
        </p:spPr>
        <p:txBody>
          <a:bodyPr wrap="square" lIns="76051" tIns="38025" rIns="76051" bIns="38025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Кустовая олимпиада по истории Казахстана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35430" y="5704454"/>
            <a:ext cx="3611698" cy="476902"/>
          </a:xfrm>
          <a:prstGeom prst="rect">
            <a:avLst/>
          </a:prstGeom>
          <a:noFill/>
        </p:spPr>
        <p:txBody>
          <a:bodyPr wrap="square" lIns="76051" tIns="38025" rIns="76051" bIns="38025">
            <a:spAutoFit/>
          </a:bodyPr>
          <a:lstStyle/>
          <a:p>
            <a:pPr>
              <a:defRPr/>
            </a:pPr>
            <a:r>
              <a:rPr lang="kk-KZ" sz="1300" b="1" dirty="0" smtClean="0">
                <a:latin typeface="Arial "/>
              </a:rPr>
              <a:t/>
            </a:r>
            <a:br>
              <a:rPr lang="kk-KZ" sz="1300" b="1" dirty="0" smtClean="0">
                <a:latin typeface="Arial "/>
              </a:rPr>
            </a:br>
            <a:endParaRPr lang="ru-RU" sz="1300" b="1" dirty="0">
              <a:latin typeface="Arial "/>
            </a:endParaRPr>
          </a:p>
        </p:txBody>
      </p:sp>
      <p:sp>
        <p:nvSpPr>
          <p:cNvPr id="56" name="Нашивка 55"/>
          <p:cNvSpPr/>
          <p:nvPr/>
        </p:nvSpPr>
        <p:spPr>
          <a:xfrm>
            <a:off x="5069336" y="2021772"/>
            <a:ext cx="333690" cy="761780"/>
          </a:xfrm>
          <a:prstGeom prst="chevron">
            <a:avLst>
              <a:gd name="adj" fmla="val 75926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Нашивка 60"/>
          <p:cNvSpPr/>
          <p:nvPr/>
        </p:nvSpPr>
        <p:spPr>
          <a:xfrm>
            <a:off x="4881699" y="3373217"/>
            <a:ext cx="333690" cy="761780"/>
          </a:xfrm>
          <a:prstGeom prst="chevron">
            <a:avLst>
              <a:gd name="adj" fmla="val 7592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6" name="Нашивка 65"/>
          <p:cNvSpPr/>
          <p:nvPr/>
        </p:nvSpPr>
        <p:spPr>
          <a:xfrm>
            <a:off x="4930176" y="4340602"/>
            <a:ext cx="333690" cy="761780"/>
          </a:xfrm>
          <a:prstGeom prst="chevron">
            <a:avLst>
              <a:gd name="adj" fmla="val 75926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051" tIns="38025" rIns="76051" bIns="3802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9698" name="Picture 2" descr="https://cdo.kz/media/img/blog/thumb-67f7-%D0%BA%D1%83%D0%B1%D0%BE%D0%BA_1-%D1%82%D1%83%D1%80JPE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31904" y="3300257"/>
            <a:ext cx="614946" cy="822062"/>
          </a:xfrm>
          <a:prstGeom prst="rect">
            <a:avLst/>
          </a:prstGeom>
          <a:noFill/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5629" y="594298"/>
            <a:ext cx="1865971" cy="1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61196" y="2038414"/>
            <a:ext cx="1368425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2544" y="2060448"/>
            <a:ext cx="1185291" cy="1011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5536" y="3291840"/>
            <a:ext cx="1663230" cy="973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47872" y="4146162"/>
            <a:ext cx="1341120" cy="122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" name="Picture 5" descr="C:\Users\admin\Desktop\моя статья 19 февр 2018г№17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76288" y="5247097"/>
            <a:ext cx="1744982" cy="1386113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480" y="5306518"/>
            <a:ext cx="950976" cy="1570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8549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4072</TotalTime>
  <Words>204</Words>
  <Application>Microsoft Office PowerPoint</Application>
  <PresentationFormat>Произвольный</PresentationFormat>
  <Paragraphs>48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Молдир Тажибекова</dc:creator>
  <cp:lastModifiedBy>admin</cp:lastModifiedBy>
  <cp:revision>338</cp:revision>
  <dcterms:created xsi:type="dcterms:W3CDTF">2016-05-29T13:39:04Z</dcterms:created>
  <dcterms:modified xsi:type="dcterms:W3CDTF">2018-06-05T16:46:47Z</dcterms:modified>
</cp:coreProperties>
</file>